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2.png"/><Relationship Id="rId3" Type="http://schemas.openxmlformats.org/officeDocument/2006/relationships/image" Target="../media/image243.png"/><Relationship Id="rId4" Type="http://schemas.openxmlformats.org/officeDocument/2006/relationships/image" Target="../media/image244.png"/><Relationship Id="rId5" Type="http://schemas.openxmlformats.org/officeDocument/2006/relationships/image" Target="../media/image245.png"/><Relationship Id="rId6" Type="http://schemas.openxmlformats.org/officeDocument/2006/relationships/image" Target="../media/image246.png"/><Relationship Id="rId7" Type="http://schemas.openxmlformats.org/officeDocument/2006/relationships/image" Target="../media/image247.png"/><Relationship Id="rId8" Type="http://schemas.openxmlformats.org/officeDocument/2006/relationships/image" Target="../media/image24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9.png"/><Relationship Id="rId3" Type="http://schemas.openxmlformats.org/officeDocument/2006/relationships/image" Target="../media/image250.png"/><Relationship Id="rId4" Type="http://schemas.openxmlformats.org/officeDocument/2006/relationships/image" Target="../media/image251.png"/><Relationship Id="rId5" Type="http://schemas.openxmlformats.org/officeDocument/2006/relationships/image" Target="../media/image252.png"/><Relationship Id="rId6" Type="http://schemas.openxmlformats.org/officeDocument/2006/relationships/image" Target="../media/image253.png"/><Relationship Id="rId7" Type="http://schemas.openxmlformats.org/officeDocument/2006/relationships/image" Target="../media/image254.png"/><Relationship Id="rId8" Type="http://schemas.openxmlformats.org/officeDocument/2006/relationships/image" Target="../media/image25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6.png"/><Relationship Id="rId3" Type="http://schemas.openxmlformats.org/officeDocument/2006/relationships/image" Target="../media/image257.png"/><Relationship Id="rId4" Type="http://schemas.openxmlformats.org/officeDocument/2006/relationships/image" Target="../media/image258.png"/><Relationship Id="rId5" Type="http://schemas.openxmlformats.org/officeDocument/2006/relationships/image" Target="../media/image259.png"/><Relationship Id="rId6" Type="http://schemas.openxmlformats.org/officeDocument/2006/relationships/image" Target="../media/image260.png"/><Relationship Id="rId7" Type="http://schemas.openxmlformats.org/officeDocument/2006/relationships/image" Target="../media/image261.png"/><Relationship Id="rId8" Type="http://schemas.openxmlformats.org/officeDocument/2006/relationships/image" Target="../media/image26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Relationship Id="rId15" Type="http://schemas.openxmlformats.org/officeDocument/2006/relationships/image" Target="../media/image41.png"/><Relationship Id="rId16" Type="http://schemas.openxmlformats.org/officeDocument/2006/relationships/image" Target="../media/image42.png"/><Relationship Id="rId17" Type="http://schemas.openxmlformats.org/officeDocument/2006/relationships/image" Target="../media/image43.png"/><Relationship Id="rId18" Type="http://schemas.openxmlformats.org/officeDocument/2006/relationships/image" Target="../media/image44.png"/><Relationship Id="rId19" Type="http://schemas.openxmlformats.org/officeDocument/2006/relationships/image" Target="../media/image45.png"/><Relationship Id="rId20" Type="http://schemas.openxmlformats.org/officeDocument/2006/relationships/image" Target="../media/image46.png"/><Relationship Id="rId21" Type="http://schemas.openxmlformats.org/officeDocument/2006/relationships/image" Target="../media/image47.png"/><Relationship Id="rId22" Type="http://schemas.openxmlformats.org/officeDocument/2006/relationships/image" Target="../media/image48.png"/><Relationship Id="rId23" Type="http://schemas.openxmlformats.org/officeDocument/2006/relationships/image" Target="../media/image49.png"/><Relationship Id="rId24" Type="http://schemas.openxmlformats.org/officeDocument/2006/relationships/image" Target="../media/image50.png"/><Relationship Id="rId25" Type="http://schemas.openxmlformats.org/officeDocument/2006/relationships/image" Target="../media/image51.png"/><Relationship Id="rId26" Type="http://schemas.openxmlformats.org/officeDocument/2006/relationships/image" Target="../media/image52.png"/><Relationship Id="rId27" Type="http://schemas.openxmlformats.org/officeDocument/2006/relationships/image" Target="../media/image53.png"/><Relationship Id="rId28" Type="http://schemas.openxmlformats.org/officeDocument/2006/relationships/image" Target="../media/image54.png"/><Relationship Id="rId29" Type="http://schemas.openxmlformats.org/officeDocument/2006/relationships/image" Target="../media/image55.png"/><Relationship Id="rId30" Type="http://schemas.openxmlformats.org/officeDocument/2006/relationships/image" Target="../media/image56.png"/><Relationship Id="rId31" Type="http://schemas.openxmlformats.org/officeDocument/2006/relationships/image" Target="../media/image57.png"/><Relationship Id="rId32" Type="http://schemas.openxmlformats.org/officeDocument/2006/relationships/image" Target="../media/image58.png"/><Relationship Id="rId33" Type="http://schemas.openxmlformats.org/officeDocument/2006/relationships/image" Target="../media/image59.png"/><Relationship Id="rId34" Type="http://schemas.openxmlformats.org/officeDocument/2006/relationships/image" Target="../media/image6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Relationship Id="rId11" Type="http://schemas.openxmlformats.org/officeDocument/2006/relationships/image" Target="../media/image70.png"/><Relationship Id="rId12" Type="http://schemas.openxmlformats.org/officeDocument/2006/relationships/image" Target="../media/image71.png"/><Relationship Id="rId13" Type="http://schemas.openxmlformats.org/officeDocument/2006/relationships/image" Target="../media/image72.png"/><Relationship Id="rId14" Type="http://schemas.openxmlformats.org/officeDocument/2006/relationships/image" Target="../media/image73.png"/><Relationship Id="rId15" Type="http://schemas.openxmlformats.org/officeDocument/2006/relationships/image" Target="../media/image74.png"/><Relationship Id="rId16" Type="http://schemas.openxmlformats.org/officeDocument/2006/relationships/image" Target="../media/image75.png"/><Relationship Id="rId17" Type="http://schemas.openxmlformats.org/officeDocument/2006/relationships/image" Target="../media/image76.png"/><Relationship Id="rId18" Type="http://schemas.openxmlformats.org/officeDocument/2006/relationships/image" Target="../media/image77.png"/><Relationship Id="rId19" Type="http://schemas.openxmlformats.org/officeDocument/2006/relationships/image" Target="../media/image78.png"/><Relationship Id="rId20" Type="http://schemas.openxmlformats.org/officeDocument/2006/relationships/image" Target="../media/image79.png"/><Relationship Id="rId21" Type="http://schemas.openxmlformats.org/officeDocument/2006/relationships/image" Target="../media/image80.png"/><Relationship Id="rId22" Type="http://schemas.openxmlformats.org/officeDocument/2006/relationships/image" Target="../media/image81.png"/><Relationship Id="rId23" Type="http://schemas.openxmlformats.org/officeDocument/2006/relationships/image" Target="../media/image82.png"/><Relationship Id="rId24" Type="http://schemas.openxmlformats.org/officeDocument/2006/relationships/image" Target="../media/image83.png"/><Relationship Id="rId25" Type="http://schemas.openxmlformats.org/officeDocument/2006/relationships/image" Target="../media/image84.png"/><Relationship Id="rId26" Type="http://schemas.openxmlformats.org/officeDocument/2006/relationships/image" Target="../media/image85.png"/><Relationship Id="rId27" Type="http://schemas.openxmlformats.org/officeDocument/2006/relationships/image" Target="../media/image86.png"/><Relationship Id="rId28" Type="http://schemas.openxmlformats.org/officeDocument/2006/relationships/image" Target="../media/image87.png"/><Relationship Id="rId29" Type="http://schemas.openxmlformats.org/officeDocument/2006/relationships/image" Target="../media/image88.png"/><Relationship Id="rId30" Type="http://schemas.openxmlformats.org/officeDocument/2006/relationships/image" Target="../media/image89.png"/><Relationship Id="rId31" Type="http://schemas.openxmlformats.org/officeDocument/2006/relationships/image" Target="../media/image90.png"/><Relationship Id="rId32" Type="http://schemas.openxmlformats.org/officeDocument/2006/relationships/image" Target="../media/image91.png"/><Relationship Id="rId33" Type="http://schemas.openxmlformats.org/officeDocument/2006/relationships/image" Target="../media/image92.png"/><Relationship Id="rId34" Type="http://schemas.openxmlformats.org/officeDocument/2006/relationships/image" Target="../media/image93.png"/><Relationship Id="rId35" Type="http://schemas.openxmlformats.org/officeDocument/2006/relationships/image" Target="../media/image94.png"/><Relationship Id="rId36" Type="http://schemas.openxmlformats.org/officeDocument/2006/relationships/image" Target="../media/image95.png"/><Relationship Id="rId37" Type="http://schemas.openxmlformats.org/officeDocument/2006/relationships/image" Target="../media/image96.png"/><Relationship Id="rId38" Type="http://schemas.openxmlformats.org/officeDocument/2006/relationships/image" Target="../media/image97.png"/><Relationship Id="rId39" Type="http://schemas.openxmlformats.org/officeDocument/2006/relationships/image" Target="../media/image98.png"/><Relationship Id="rId40" Type="http://schemas.openxmlformats.org/officeDocument/2006/relationships/image" Target="../media/image99.png"/><Relationship Id="rId41" Type="http://schemas.openxmlformats.org/officeDocument/2006/relationships/image" Target="../media/image100.png"/><Relationship Id="rId42" Type="http://schemas.openxmlformats.org/officeDocument/2006/relationships/image" Target="../media/image101.png"/><Relationship Id="rId43" Type="http://schemas.openxmlformats.org/officeDocument/2006/relationships/image" Target="../media/image102.png"/><Relationship Id="rId44" Type="http://schemas.openxmlformats.org/officeDocument/2006/relationships/image" Target="../media/image10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10.png"/><Relationship Id="rId9" Type="http://schemas.openxmlformats.org/officeDocument/2006/relationships/image" Target="../media/image111.png"/><Relationship Id="rId10" Type="http://schemas.openxmlformats.org/officeDocument/2006/relationships/image" Target="../media/image112.png"/><Relationship Id="rId11" Type="http://schemas.openxmlformats.org/officeDocument/2006/relationships/image" Target="../media/image113.png"/><Relationship Id="rId12" Type="http://schemas.openxmlformats.org/officeDocument/2006/relationships/image" Target="../media/image114.png"/><Relationship Id="rId13" Type="http://schemas.openxmlformats.org/officeDocument/2006/relationships/image" Target="../media/image115.png"/><Relationship Id="rId14" Type="http://schemas.openxmlformats.org/officeDocument/2006/relationships/image" Target="../media/image116.png"/><Relationship Id="rId15" Type="http://schemas.openxmlformats.org/officeDocument/2006/relationships/image" Target="../media/image117.png"/><Relationship Id="rId16" Type="http://schemas.openxmlformats.org/officeDocument/2006/relationships/image" Target="../media/image118.png"/><Relationship Id="rId17" Type="http://schemas.openxmlformats.org/officeDocument/2006/relationships/image" Target="../media/image119.png"/><Relationship Id="rId18" Type="http://schemas.openxmlformats.org/officeDocument/2006/relationships/image" Target="../media/image120.png"/><Relationship Id="rId19" Type="http://schemas.openxmlformats.org/officeDocument/2006/relationships/image" Target="../media/image121.png"/><Relationship Id="rId20" Type="http://schemas.openxmlformats.org/officeDocument/2006/relationships/image" Target="../media/image122.png"/><Relationship Id="rId21" Type="http://schemas.openxmlformats.org/officeDocument/2006/relationships/image" Target="../media/image123.png"/><Relationship Id="rId22" Type="http://schemas.openxmlformats.org/officeDocument/2006/relationships/image" Target="../media/image124.png"/><Relationship Id="rId23" Type="http://schemas.openxmlformats.org/officeDocument/2006/relationships/image" Target="../media/image125.png"/><Relationship Id="rId24" Type="http://schemas.openxmlformats.org/officeDocument/2006/relationships/image" Target="../media/image126.png"/><Relationship Id="rId25" Type="http://schemas.openxmlformats.org/officeDocument/2006/relationships/image" Target="../media/image127.png"/><Relationship Id="rId26" Type="http://schemas.openxmlformats.org/officeDocument/2006/relationships/image" Target="../media/image128.png"/><Relationship Id="rId27" Type="http://schemas.openxmlformats.org/officeDocument/2006/relationships/image" Target="../media/image129.png"/><Relationship Id="rId28" Type="http://schemas.openxmlformats.org/officeDocument/2006/relationships/image" Target="../media/image130.png"/><Relationship Id="rId29" Type="http://schemas.openxmlformats.org/officeDocument/2006/relationships/image" Target="../media/image131.png"/><Relationship Id="rId30" Type="http://schemas.openxmlformats.org/officeDocument/2006/relationships/image" Target="../media/image132.png"/><Relationship Id="rId31" Type="http://schemas.openxmlformats.org/officeDocument/2006/relationships/image" Target="../media/image133.png"/><Relationship Id="rId32" Type="http://schemas.openxmlformats.org/officeDocument/2006/relationships/image" Target="../media/image134.png"/><Relationship Id="rId33" Type="http://schemas.openxmlformats.org/officeDocument/2006/relationships/image" Target="../media/image135.png"/><Relationship Id="rId34" Type="http://schemas.openxmlformats.org/officeDocument/2006/relationships/image" Target="../media/image136.png"/><Relationship Id="rId35" Type="http://schemas.openxmlformats.org/officeDocument/2006/relationships/image" Target="../media/image137.png"/><Relationship Id="rId36" Type="http://schemas.openxmlformats.org/officeDocument/2006/relationships/image" Target="../media/image138.png"/><Relationship Id="rId37" Type="http://schemas.openxmlformats.org/officeDocument/2006/relationships/image" Target="../media/image139.png"/><Relationship Id="rId38" Type="http://schemas.openxmlformats.org/officeDocument/2006/relationships/image" Target="../media/image14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Relationship Id="rId8" Type="http://schemas.openxmlformats.org/officeDocument/2006/relationships/image" Target="../media/image147.png"/><Relationship Id="rId9" Type="http://schemas.openxmlformats.org/officeDocument/2006/relationships/image" Target="../media/image148.png"/><Relationship Id="rId10" Type="http://schemas.openxmlformats.org/officeDocument/2006/relationships/image" Target="../media/image149.png"/><Relationship Id="rId11" Type="http://schemas.openxmlformats.org/officeDocument/2006/relationships/image" Target="../media/image150.png"/><Relationship Id="rId12" Type="http://schemas.openxmlformats.org/officeDocument/2006/relationships/image" Target="../media/image151.png"/><Relationship Id="rId13" Type="http://schemas.openxmlformats.org/officeDocument/2006/relationships/image" Target="../media/image152.png"/><Relationship Id="rId14" Type="http://schemas.openxmlformats.org/officeDocument/2006/relationships/image" Target="../media/image153.png"/><Relationship Id="rId15" Type="http://schemas.openxmlformats.org/officeDocument/2006/relationships/image" Target="../media/image154.png"/><Relationship Id="rId16" Type="http://schemas.openxmlformats.org/officeDocument/2006/relationships/image" Target="../media/image155.png"/><Relationship Id="rId17" Type="http://schemas.openxmlformats.org/officeDocument/2006/relationships/image" Target="../media/image156.png"/><Relationship Id="rId18" Type="http://schemas.openxmlformats.org/officeDocument/2006/relationships/image" Target="../media/image157.png"/><Relationship Id="rId19" Type="http://schemas.openxmlformats.org/officeDocument/2006/relationships/image" Target="../media/image158.png"/><Relationship Id="rId20" Type="http://schemas.openxmlformats.org/officeDocument/2006/relationships/image" Target="../media/image159.png"/><Relationship Id="rId21" Type="http://schemas.openxmlformats.org/officeDocument/2006/relationships/image" Target="../media/image160.png"/><Relationship Id="rId22" Type="http://schemas.openxmlformats.org/officeDocument/2006/relationships/image" Target="../media/image161.png"/><Relationship Id="rId23" Type="http://schemas.openxmlformats.org/officeDocument/2006/relationships/image" Target="../media/image162.png"/><Relationship Id="rId24" Type="http://schemas.openxmlformats.org/officeDocument/2006/relationships/image" Target="../media/image163.png"/><Relationship Id="rId25" Type="http://schemas.openxmlformats.org/officeDocument/2006/relationships/image" Target="../media/image164.png"/><Relationship Id="rId26" Type="http://schemas.openxmlformats.org/officeDocument/2006/relationships/image" Target="../media/image165.png"/><Relationship Id="rId27" Type="http://schemas.openxmlformats.org/officeDocument/2006/relationships/image" Target="../media/image166.png"/><Relationship Id="rId28" Type="http://schemas.openxmlformats.org/officeDocument/2006/relationships/image" Target="../media/image167.png"/><Relationship Id="rId29" Type="http://schemas.openxmlformats.org/officeDocument/2006/relationships/image" Target="../media/image168.png"/><Relationship Id="rId30" Type="http://schemas.openxmlformats.org/officeDocument/2006/relationships/image" Target="../media/image169.png"/><Relationship Id="rId31" Type="http://schemas.openxmlformats.org/officeDocument/2006/relationships/image" Target="../media/image170.png"/><Relationship Id="rId32" Type="http://schemas.openxmlformats.org/officeDocument/2006/relationships/image" Target="../media/image171.png"/><Relationship Id="rId33" Type="http://schemas.openxmlformats.org/officeDocument/2006/relationships/image" Target="../media/image172.png"/><Relationship Id="rId34" Type="http://schemas.openxmlformats.org/officeDocument/2006/relationships/image" Target="../media/image173.png"/><Relationship Id="rId35" Type="http://schemas.openxmlformats.org/officeDocument/2006/relationships/image" Target="../media/image174.png"/><Relationship Id="rId36" Type="http://schemas.openxmlformats.org/officeDocument/2006/relationships/image" Target="../media/image175.png"/><Relationship Id="rId37" Type="http://schemas.openxmlformats.org/officeDocument/2006/relationships/image" Target="../media/image176.png"/><Relationship Id="rId38" Type="http://schemas.openxmlformats.org/officeDocument/2006/relationships/image" Target="../media/image177.png"/><Relationship Id="rId39" Type="http://schemas.openxmlformats.org/officeDocument/2006/relationships/image" Target="../media/image178.png"/><Relationship Id="rId40" Type="http://schemas.openxmlformats.org/officeDocument/2006/relationships/image" Target="../media/image179.png"/><Relationship Id="rId41" Type="http://schemas.openxmlformats.org/officeDocument/2006/relationships/image" Target="../media/image180.png"/><Relationship Id="rId42" Type="http://schemas.openxmlformats.org/officeDocument/2006/relationships/image" Target="../media/image181.png"/><Relationship Id="rId43" Type="http://schemas.openxmlformats.org/officeDocument/2006/relationships/image" Target="../media/image182.png"/><Relationship Id="rId44" Type="http://schemas.openxmlformats.org/officeDocument/2006/relationships/image" Target="../media/image183.png"/><Relationship Id="rId45" Type="http://schemas.openxmlformats.org/officeDocument/2006/relationships/image" Target="../media/image184.png"/><Relationship Id="rId46" Type="http://schemas.openxmlformats.org/officeDocument/2006/relationships/image" Target="../media/image185.png"/><Relationship Id="rId47" Type="http://schemas.openxmlformats.org/officeDocument/2006/relationships/image" Target="../media/image18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Relationship Id="rId7" Type="http://schemas.openxmlformats.org/officeDocument/2006/relationships/image" Target="../media/image192.png"/><Relationship Id="rId8" Type="http://schemas.openxmlformats.org/officeDocument/2006/relationships/image" Target="../media/image193.png"/><Relationship Id="rId9" Type="http://schemas.openxmlformats.org/officeDocument/2006/relationships/image" Target="../media/image194.png"/><Relationship Id="rId10" Type="http://schemas.openxmlformats.org/officeDocument/2006/relationships/image" Target="../media/image195.png"/><Relationship Id="rId11" Type="http://schemas.openxmlformats.org/officeDocument/2006/relationships/image" Target="../media/image196.png"/><Relationship Id="rId12" Type="http://schemas.openxmlformats.org/officeDocument/2006/relationships/image" Target="../media/image197.png"/><Relationship Id="rId13" Type="http://schemas.openxmlformats.org/officeDocument/2006/relationships/image" Target="../media/image198.png"/><Relationship Id="rId14" Type="http://schemas.openxmlformats.org/officeDocument/2006/relationships/image" Target="../media/image199.png"/><Relationship Id="rId15" Type="http://schemas.openxmlformats.org/officeDocument/2006/relationships/image" Target="../media/image200.png"/><Relationship Id="rId16" Type="http://schemas.openxmlformats.org/officeDocument/2006/relationships/image" Target="../media/image201.png"/><Relationship Id="rId17" Type="http://schemas.openxmlformats.org/officeDocument/2006/relationships/image" Target="../media/image202.png"/><Relationship Id="rId18" Type="http://schemas.openxmlformats.org/officeDocument/2006/relationships/image" Target="../media/image20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4.png"/><Relationship Id="rId3" Type="http://schemas.openxmlformats.org/officeDocument/2006/relationships/image" Target="../media/image205.png"/><Relationship Id="rId4" Type="http://schemas.openxmlformats.org/officeDocument/2006/relationships/image" Target="../media/image206.png"/><Relationship Id="rId5" Type="http://schemas.openxmlformats.org/officeDocument/2006/relationships/image" Target="../media/image207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Relationship Id="rId8" Type="http://schemas.openxmlformats.org/officeDocument/2006/relationships/image" Target="../media/image210.png"/><Relationship Id="rId9" Type="http://schemas.openxmlformats.org/officeDocument/2006/relationships/image" Target="../media/image211.png"/><Relationship Id="rId10" Type="http://schemas.openxmlformats.org/officeDocument/2006/relationships/image" Target="../media/image212.png"/><Relationship Id="rId11" Type="http://schemas.openxmlformats.org/officeDocument/2006/relationships/image" Target="../media/image213.png"/><Relationship Id="rId12" Type="http://schemas.openxmlformats.org/officeDocument/2006/relationships/image" Target="../media/image214.png"/><Relationship Id="rId13" Type="http://schemas.openxmlformats.org/officeDocument/2006/relationships/image" Target="../media/image215.png"/><Relationship Id="rId14" Type="http://schemas.openxmlformats.org/officeDocument/2006/relationships/image" Target="../media/image216.png"/><Relationship Id="rId15" Type="http://schemas.openxmlformats.org/officeDocument/2006/relationships/image" Target="../media/image217.png"/><Relationship Id="rId16" Type="http://schemas.openxmlformats.org/officeDocument/2006/relationships/image" Target="../media/image218.png"/><Relationship Id="rId17" Type="http://schemas.openxmlformats.org/officeDocument/2006/relationships/image" Target="../media/image219.png"/><Relationship Id="rId18" Type="http://schemas.openxmlformats.org/officeDocument/2006/relationships/image" Target="../media/image220.png"/><Relationship Id="rId19" Type="http://schemas.openxmlformats.org/officeDocument/2006/relationships/image" Target="../media/image221.png"/><Relationship Id="rId20" Type="http://schemas.openxmlformats.org/officeDocument/2006/relationships/image" Target="../media/image222.png"/><Relationship Id="rId21" Type="http://schemas.openxmlformats.org/officeDocument/2006/relationships/image" Target="../media/image223.png"/><Relationship Id="rId22" Type="http://schemas.openxmlformats.org/officeDocument/2006/relationships/image" Target="../media/image224.png"/><Relationship Id="rId23" Type="http://schemas.openxmlformats.org/officeDocument/2006/relationships/image" Target="../media/image225.png"/><Relationship Id="rId24" Type="http://schemas.openxmlformats.org/officeDocument/2006/relationships/image" Target="../media/image226.png"/><Relationship Id="rId25" Type="http://schemas.openxmlformats.org/officeDocument/2006/relationships/image" Target="../media/image22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8.png"/><Relationship Id="rId3" Type="http://schemas.openxmlformats.org/officeDocument/2006/relationships/image" Target="../media/image229.png"/><Relationship Id="rId4" Type="http://schemas.openxmlformats.org/officeDocument/2006/relationships/image" Target="../media/image230.png"/><Relationship Id="rId5" Type="http://schemas.openxmlformats.org/officeDocument/2006/relationships/image" Target="../media/image231.png"/><Relationship Id="rId6" Type="http://schemas.openxmlformats.org/officeDocument/2006/relationships/image" Target="../media/image232.png"/><Relationship Id="rId7" Type="http://schemas.openxmlformats.org/officeDocument/2006/relationships/image" Target="../media/image233.png"/><Relationship Id="rId8" Type="http://schemas.openxmlformats.org/officeDocument/2006/relationships/image" Target="../media/image234.png"/><Relationship Id="rId9" Type="http://schemas.openxmlformats.org/officeDocument/2006/relationships/image" Target="../media/image23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6.png"/><Relationship Id="rId3" Type="http://schemas.openxmlformats.org/officeDocument/2006/relationships/image" Target="../media/image237.png"/><Relationship Id="rId4" Type="http://schemas.openxmlformats.org/officeDocument/2006/relationships/image" Target="../media/image238.png"/><Relationship Id="rId5" Type="http://schemas.openxmlformats.org/officeDocument/2006/relationships/image" Target="../media/image239.png"/><Relationship Id="rId6" Type="http://schemas.openxmlformats.org/officeDocument/2006/relationships/image" Target="../media/image240.png"/><Relationship Id="rId7" Type="http://schemas.openxmlformats.org/officeDocument/2006/relationships/image" Target="../media/image24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CEB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6567" y="4027708"/>
            <a:ext cx="4318718" cy="243264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1906" y="7315942"/>
            <a:ext cx="1252509" cy="4930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898033" y="1173420"/>
            <a:ext cx="14208278" cy="7938875"/>
            <a:chOff x="6898033" y="1173420"/>
            <a:chExt cx="14208278" cy="79388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427" y="-2555632"/>
              <a:ext cx="28416556" cy="15877750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98033" y="1173420"/>
              <a:ext cx="14208278" cy="79388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60916" y="1740881"/>
            <a:ext cx="10824798" cy="6848518"/>
            <a:chOff x="7460916" y="1740881"/>
            <a:chExt cx="10824798" cy="68485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60916" y="1740881"/>
              <a:ext cx="10824798" cy="684851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38572" y="2804658"/>
            <a:ext cx="2777178" cy="4180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063792" y="2584589"/>
            <a:ext cx="529859" cy="104512"/>
            <a:chOff x="13063792" y="2584589"/>
            <a:chExt cx="529859" cy="10451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3063792" y="2584589"/>
              <a:ext cx="104512" cy="104512"/>
              <a:chOff x="13063792" y="2584589"/>
              <a:chExt cx="104512" cy="10451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063792" y="2584589"/>
                <a:ext cx="104512" cy="10451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261887" y="2584589"/>
              <a:ext cx="104512" cy="104512"/>
              <a:chOff x="13261887" y="2584589"/>
              <a:chExt cx="104512" cy="10451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261887" y="2584589"/>
                <a:ext cx="104512" cy="10451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489139" y="2584589"/>
              <a:ext cx="104512" cy="104512"/>
              <a:chOff x="13489139" y="2584589"/>
              <a:chExt cx="104512" cy="10451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489139" y="2584589"/>
                <a:ext cx="104512" cy="10451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5276190" y="3526803"/>
            <a:ext cx="3022309" cy="4157381"/>
            <a:chOff x="15276190" y="3526803"/>
            <a:chExt cx="3022309" cy="415738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276190" y="3526803"/>
              <a:ext cx="3022309" cy="41573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09437" y="3526803"/>
            <a:ext cx="3149293" cy="4157381"/>
            <a:chOff x="11809437" y="3526803"/>
            <a:chExt cx="3149293" cy="415738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09437" y="3526803"/>
              <a:ext cx="3149293" cy="415738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279191" y="3526803"/>
            <a:ext cx="3149293" cy="4157381"/>
            <a:chOff x="8279191" y="3526803"/>
            <a:chExt cx="3149293" cy="415738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79191" y="3526803"/>
              <a:ext cx="3149293" cy="415738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52382" y="8149887"/>
            <a:ext cx="3139223" cy="55585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600001" y="6639900"/>
            <a:ext cx="1663197" cy="41237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596829" y="6978686"/>
            <a:ext cx="2038933" cy="41078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893541" y="2522311"/>
            <a:ext cx="2008985" cy="2008985"/>
            <a:chOff x="5893541" y="2522311"/>
            <a:chExt cx="2008985" cy="200898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93541" y="2522311"/>
              <a:ext cx="2008985" cy="200898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685714" y="7931803"/>
            <a:ext cx="1612645" cy="1612645"/>
            <a:chOff x="10685714" y="7931803"/>
            <a:chExt cx="1612645" cy="161264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124737" y="7388581"/>
              <a:ext cx="3225289" cy="3225289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685714" y="7931803"/>
              <a:ext cx="1612645" cy="16126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787305" y="8047982"/>
            <a:ext cx="191880" cy="191880"/>
            <a:chOff x="10787305" y="8047982"/>
            <a:chExt cx="191880" cy="19188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0787305" y="8047982"/>
              <a:ext cx="191880" cy="19188"/>
              <a:chOff x="10787305" y="8047982"/>
              <a:chExt cx="191880" cy="19188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787305" y="8047982"/>
                <a:ext cx="191880" cy="19188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0700959" y="8134328"/>
              <a:ext cx="191880" cy="19188"/>
              <a:chOff x="10700959" y="8134328"/>
              <a:chExt cx="191880" cy="19188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5400000">
                <a:off x="10700959" y="8134328"/>
                <a:ext cx="191880" cy="19188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0787305" y="9250390"/>
            <a:ext cx="191880" cy="191880"/>
            <a:chOff x="10787305" y="9250390"/>
            <a:chExt cx="191880" cy="191880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0700959" y="9336736"/>
              <a:ext cx="191880" cy="19188"/>
              <a:chOff x="10700959" y="9336736"/>
              <a:chExt cx="191880" cy="19188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-5400000">
                <a:off x="10700959" y="9336736"/>
                <a:ext cx="191880" cy="19188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0787305" y="9423082"/>
              <a:ext cx="191880" cy="19188"/>
              <a:chOff x="10787305" y="9423082"/>
              <a:chExt cx="191880" cy="19188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-10800000">
                <a:off x="10787305" y="9423082"/>
                <a:ext cx="191880" cy="19188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11984919" y="9243389"/>
            <a:ext cx="191880" cy="191880"/>
            <a:chOff x="11984919" y="9243389"/>
            <a:chExt cx="191880" cy="191880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1984919" y="9416082"/>
              <a:ext cx="191880" cy="19188"/>
              <a:chOff x="11984919" y="9416082"/>
              <a:chExt cx="191880" cy="19188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10800000">
                <a:off x="11984919" y="9416082"/>
                <a:ext cx="191880" cy="19188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2071265" y="9329735"/>
              <a:ext cx="191880" cy="19188"/>
              <a:chOff x="12071265" y="9329735"/>
              <a:chExt cx="191880" cy="19188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-16200000">
                <a:off x="12071265" y="9329735"/>
                <a:ext cx="191880" cy="19188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11984919" y="8040982"/>
            <a:ext cx="191880" cy="191880"/>
            <a:chOff x="11984919" y="8040982"/>
            <a:chExt cx="191880" cy="191880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2071265" y="8127328"/>
              <a:ext cx="191880" cy="19188"/>
              <a:chOff x="12071265" y="8127328"/>
              <a:chExt cx="191880" cy="19188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-16200000">
                <a:off x="12071265" y="8127328"/>
                <a:ext cx="191880" cy="19188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1984919" y="8040982"/>
              <a:ext cx="191880" cy="19188"/>
              <a:chOff x="11984919" y="8040982"/>
              <a:chExt cx="191880" cy="1918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21600000">
                <a:off x="11984919" y="8040982"/>
                <a:ext cx="191880" cy="19188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11035612" y="8212489"/>
            <a:ext cx="912849" cy="1051274"/>
            <a:chOff x="11035612" y="8212489"/>
            <a:chExt cx="912849" cy="105127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035612" y="8212489"/>
              <a:ext cx="912849" cy="10512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A49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54877" y="4291844"/>
            <a:ext cx="3260871" cy="147457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53746" y="5574706"/>
            <a:ext cx="2073370" cy="3826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69186" y="2537429"/>
            <a:ext cx="5231084" cy="5231084"/>
            <a:chOff x="11469186" y="2537429"/>
            <a:chExt cx="5231084" cy="523108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69186" y="2537429"/>
              <a:ext cx="5231084" cy="52310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0114"/>
            <a:ext cx="3271878" cy="10285714"/>
            <a:chOff x="0" y="10114"/>
            <a:chExt cx="3271878" cy="10285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114"/>
              <a:ext cx="3271878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0447" y="4827941"/>
            <a:ext cx="519050" cy="4746434"/>
            <a:chOff x="600447" y="4827941"/>
            <a:chExt cx="519050" cy="47464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-234121" y="6515886"/>
              <a:ext cx="1975933" cy="363939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4736" y="9306600"/>
              <a:ext cx="299688" cy="37030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53278" y="8484704"/>
              <a:ext cx="1428571" cy="19048"/>
              <a:chOff x="53278" y="8484704"/>
              <a:chExt cx="1428571" cy="1904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53278" y="8484704"/>
                <a:ext cx="1428571" cy="1904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A49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47439" y="4294279"/>
            <a:ext cx="2130825" cy="147214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53746" y="5574706"/>
            <a:ext cx="2073370" cy="3826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69186" y="2537429"/>
            <a:ext cx="5231084" cy="5231084"/>
            <a:chOff x="11469186" y="2537429"/>
            <a:chExt cx="5231084" cy="523108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69186" y="2537429"/>
              <a:ext cx="5231084" cy="52310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0114"/>
            <a:ext cx="3271878" cy="10285714"/>
            <a:chOff x="0" y="10114"/>
            <a:chExt cx="3271878" cy="10285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114"/>
              <a:ext cx="3271878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0447" y="4828617"/>
            <a:ext cx="519050" cy="4745088"/>
            <a:chOff x="600447" y="4828617"/>
            <a:chExt cx="519050" cy="47450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-234121" y="6516563"/>
              <a:ext cx="1975933" cy="363939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4736" y="9306604"/>
              <a:ext cx="299688" cy="370979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53278" y="8485380"/>
              <a:ext cx="1428571" cy="19048"/>
              <a:chOff x="53278" y="8485380"/>
              <a:chExt cx="1428571" cy="1904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53278" y="8485380"/>
                <a:ext cx="1428571" cy="1904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A49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42231" y="3861708"/>
            <a:ext cx="4208451" cy="238700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53746" y="5955659"/>
            <a:ext cx="2073370" cy="3826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69186" y="2537429"/>
            <a:ext cx="5231084" cy="5231084"/>
            <a:chOff x="11469186" y="2537429"/>
            <a:chExt cx="5231084" cy="523108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69186" y="2537429"/>
              <a:ext cx="5231084" cy="52310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0114"/>
            <a:ext cx="3271878" cy="10285714"/>
            <a:chOff x="0" y="10114"/>
            <a:chExt cx="3271878" cy="10285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114"/>
              <a:ext cx="3271878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0447" y="4827941"/>
            <a:ext cx="519050" cy="4746434"/>
            <a:chOff x="600447" y="4827941"/>
            <a:chExt cx="519050" cy="47464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-234121" y="6515886"/>
              <a:ext cx="1975933" cy="363939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4736" y="9306600"/>
              <a:ext cx="299688" cy="37030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53278" y="8484704"/>
              <a:ext cx="1428571" cy="19048"/>
              <a:chOff x="53278" y="8484704"/>
              <a:chExt cx="1428571" cy="1904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53278" y="8484704"/>
                <a:ext cx="1428571" cy="1904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61" y="0"/>
            <a:ext cx="5261406" cy="10285714"/>
            <a:chOff x="5261" y="0"/>
            <a:chExt cx="526140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61" y="0"/>
              <a:ext cx="526140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8683" y="4816318"/>
            <a:ext cx="508936" cy="4746235"/>
            <a:chOff x="538683" y="4816318"/>
            <a:chExt cx="508936" cy="47462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00942" y="6501250"/>
              <a:ext cx="1975933" cy="36996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2858" y="9286369"/>
              <a:ext cx="299688" cy="361896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-18600" y="8462968"/>
              <a:ext cx="1428571" cy="19048"/>
              <a:chOff x="-18600" y="8462968"/>
              <a:chExt cx="1428571" cy="19048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-18600" y="8462968"/>
                <a:ext cx="1428571" cy="1904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3174603" y="789680"/>
            <a:ext cx="4203175" cy="8777889"/>
            <a:chOff x="3174603" y="789680"/>
            <a:chExt cx="4203175" cy="87778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3201" y="-3587678"/>
              <a:ext cx="8406349" cy="17555777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74603" y="789680"/>
              <a:ext cx="4203175" cy="87778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231746" y="1553697"/>
            <a:ext cx="4082540" cy="6171429"/>
            <a:chOff x="3231746" y="1553697"/>
            <a:chExt cx="4082540" cy="617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31746" y="1553697"/>
              <a:ext cx="4082540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231746" y="8648935"/>
            <a:ext cx="4082540" cy="38095"/>
            <a:chOff x="3231746" y="8648935"/>
            <a:chExt cx="4082540" cy="380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31746" y="8648935"/>
              <a:ext cx="4082540" cy="3809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25020" y="8810849"/>
            <a:ext cx="2361362" cy="48991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523810" y="6934650"/>
            <a:ext cx="790476" cy="790476"/>
            <a:chOff x="6523810" y="6934650"/>
            <a:chExt cx="790476" cy="79047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23810" y="6934650"/>
              <a:ext cx="790476" cy="7904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885066" y="2078269"/>
            <a:ext cx="2857143" cy="28571"/>
            <a:chOff x="3885066" y="2078269"/>
            <a:chExt cx="2857143" cy="2857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85066" y="2078269"/>
              <a:ext cx="2857143" cy="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888240" y="2701761"/>
            <a:ext cx="2857143" cy="28571"/>
            <a:chOff x="3888240" y="2701761"/>
            <a:chExt cx="2857143" cy="2857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88240" y="2701761"/>
              <a:ext cx="2857143" cy="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575836" y="2391486"/>
            <a:ext cx="621185" cy="28571"/>
            <a:chOff x="3575836" y="2391486"/>
            <a:chExt cx="621185" cy="2857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3575836" y="2391486"/>
              <a:ext cx="621185" cy="285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431616" y="2391453"/>
            <a:ext cx="621185" cy="28571"/>
            <a:chOff x="6431616" y="2391453"/>
            <a:chExt cx="621185" cy="2857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6431616" y="2391453"/>
              <a:ext cx="621185" cy="285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218399" y="2209694"/>
            <a:ext cx="268413" cy="385806"/>
            <a:chOff x="6218399" y="2209694"/>
            <a:chExt cx="268413" cy="38580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18399" y="2209694"/>
              <a:ext cx="268413" cy="38580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077226" y="8047052"/>
            <a:ext cx="391580" cy="392359"/>
            <a:chOff x="5077226" y="8047052"/>
            <a:chExt cx="391580" cy="39235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77226" y="8047052"/>
              <a:ext cx="391580" cy="392359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008115" y="2151807"/>
            <a:ext cx="1150597" cy="61492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603173" y="1806179"/>
            <a:ext cx="2409466" cy="100809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363239" y="1783058"/>
            <a:ext cx="2202996" cy="107276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504191" y="1780610"/>
            <a:ext cx="462846" cy="107276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8559181" y="3235288"/>
            <a:ext cx="7542406" cy="28571"/>
            <a:chOff x="8559181" y="3235288"/>
            <a:chExt cx="7542406" cy="2857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559181" y="3235288"/>
              <a:ext cx="7542406" cy="28571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603173" y="3550932"/>
            <a:ext cx="1380348" cy="997045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363239" y="3852982"/>
            <a:ext cx="2113093" cy="418085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5504191" y="3852972"/>
            <a:ext cx="462846" cy="418085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8559181" y="4980044"/>
            <a:ext cx="7542406" cy="28571"/>
            <a:chOff x="8559181" y="4980044"/>
            <a:chExt cx="7542406" cy="28571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559181" y="4980044"/>
              <a:ext cx="7542406" cy="28571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603173" y="5295697"/>
            <a:ext cx="1195591" cy="996652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1388667" y="5329220"/>
            <a:ext cx="1596915" cy="1072766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5529524" y="5366467"/>
            <a:ext cx="462846" cy="1072766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8584578" y="6724800"/>
            <a:ext cx="7542406" cy="28571"/>
            <a:chOff x="8584578" y="6724800"/>
            <a:chExt cx="7542406" cy="28571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584578" y="6724800"/>
              <a:ext cx="7542406" cy="28571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8603173" y="6822354"/>
            <a:ext cx="958073" cy="996652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1363239" y="7342486"/>
            <a:ext cx="843790" cy="418085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5504191" y="7345191"/>
            <a:ext cx="462846" cy="418085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8559181" y="8469556"/>
            <a:ext cx="7542406" cy="28571"/>
            <a:chOff x="8559181" y="8469556"/>
            <a:chExt cx="7542406" cy="28571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559181" y="8469556"/>
              <a:ext cx="7542406" cy="2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91468" y="6940747"/>
            <a:ext cx="2072665" cy="2363193"/>
            <a:chOff x="11291468" y="6940747"/>
            <a:chExt cx="2072665" cy="2363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1468" y="6940747"/>
              <a:ext cx="2072665" cy="23631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19048" y="6914273"/>
            <a:ext cx="1736053" cy="2528270"/>
            <a:chOff x="9419048" y="6914273"/>
            <a:chExt cx="1736053" cy="25282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19048" y="6914273"/>
              <a:ext cx="1736053" cy="25282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19543" y="7169826"/>
            <a:ext cx="1800792" cy="2169952"/>
            <a:chOff x="7019543" y="7169826"/>
            <a:chExt cx="1800792" cy="216995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19543" y="7169826"/>
              <a:ext cx="1800792" cy="21699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37014" y="3802747"/>
            <a:ext cx="1694583" cy="2580564"/>
            <a:chOff x="13037014" y="3802747"/>
            <a:chExt cx="1694583" cy="258056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37014" y="3802747"/>
              <a:ext cx="1694583" cy="25805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81142" y="4294257"/>
            <a:ext cx="1608354" cy="1937475"/>
            <a:chOff x="10781142" y="4294257"/>
            <a:chExt cx="1608354" cy="19374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81142" y="4294257"/>
              <a:ext cx="1608354" cy="19374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81424" y="3902403"/>
            <a:ext cx="1930422" cy="2480908"/>
            <a:chOff x="8481424" y="3902403"/>
            <a:chExt cx="1930422" cy="24809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81424" y="3902403"/>
              <a:ext cx="1930422" cy="24809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91917" y="4234983"/>
            <a:ext cx="1931441" cy="2478497"/>
            <a:chOff x="6091917" y="4234983"/>
            <a:chExt cx="1931441" cy="247849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91917" y="4234983"/>
              <a:ext cx="1931441" cy="24784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261" y="0"/>
            <a:ext cx="3194739" cy="10285714"/>
            <a:chOff x="5261" y="0"/>
            <a:chExt cx="3194739" cy="102857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61" y="0"/>
              <a:ext cx="3194739" cy="1028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28569" y="4818504"/>
            <a:ext cx="519050" cy="4745088"/>
            <a:chOff x="528569" y="4818504"/>
            <a:chExt cx="519050" cy="474508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-305999" y="6506449"/>
              <a:ext cx="1975933" cy="363939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2858" y="9296491"/>
              <a:ext cx="299688" cy="370979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-18600" y="8475267"/>
              <a:ext cx="1428571" cy="19048"/>
              <a:chOff x="-18600" y="8475267"/>
              <a:chExt cx="1428571" cy="1904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6200000">
                <a:off x="-18600" y="8475267"/>
                <a:ext cx="1428571" cy="19048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099050" y="591205"/>
            <a:ext cx="5656243" cy="117580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772046" y="6101222"/>
            <a:ext cx="312499" cy="27883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791254" y="6407426"/>
            <a:ext cx="1976596" cy="30808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801930" y="6361823"/>
            <a:ext cx="1867781" cy="10673"/>
            <a:chOff x="5801930" y="6361823"/>
            <a:chExt cx="1867781" cy="1067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01930" y="6361823"/>
              <a:ext cx="1867781" cy="1067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205084" y="6111893"/>
            <a:ext cx="312499" cy="27883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224302" y="6370347"/>
            <a:ext cx="1603047" cy="55486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234968" y="6372496"/>
            <a:ext cx="1867781" cy="10673"/>
            <a:chOff x="8234968" y="6372496"/>
            <a:chExt cx="1867781" cy="1067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34968" y="6372496"/>
              <a:ext cx="1867781" cy="10673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638122" y="6101217"/>
            <a:ext cx="312499" cy="278837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657321" y="6407426"/>
            <a:ext cx="1116654" cy="31051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668006" y="6361823"/>
            <a:ext cx="1867781" cy="10673"/>
            <a:chOff x="10668006" y="6361823"/>
            <a:chExt cx="1867781" cy="1067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668006" y="6361823"/>
              <a:ext cx="1867781" cy="10673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148573" y="1627743"/>
            <a:ext cx="1836498" cy="604810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232702" y="2293098"/>
            <a:ext cx="12142578" cy="741888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148573" y="3323649"/>
            <a:ext cx="2093507" cy="604810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911529" y="6122563"/>
            <a:ext cx="312499" cy="278837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930750" y="6428769"/>
            <a:ext cx="1279592" cy="31051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2941413" y="6383169"/>
            <a:ext cx="1867781" cy="10673"/>
            <a:chOff x="12941413" y="6383169"/>
            <a:chExt cx="1867781" cy="1067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941413" y="6383169"/>
              <a:ext cx="1867781" cy="10673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6922669" y="9126539"/>
            <a:ext cx="312499" cy="278837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6941883" y="9430312"/>
            <a:ext cx="1410511" cy="31051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6952553" y="9387141"/>
            <a:ext cx="1867781" cy="10673"/>
            <a:chOff x="6952553" y="9387141"/>
            <a:chExt cx="1867781" cy="10673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952553" y="9387141"/>
              <a:ext cx="1867781" cy="10673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9355707" y="9115862"/>
            <a:ext cx="312499" cy="278837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9374912" y="9422074"/>
            <a:ext cx="1116654" cy="310517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9385591" y="9376468"/>
            <a:ext cx="1867781" cy="10673"/>
            <a:chOff x="9385591" y="9376468"/>
            <a:chExt cx="1867781" cy="10673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385591" y="9376468"/>
              <a:ext cx="1867781" cy="10673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1629114" y="9137209"/>
            <a:ext cx="312499" cy="278837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1648369" y="9343823"/>
            <a:ext cx="1309191" cy="580789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1658998" y="9397814"/>
            <a:ext cx="1867781" cy="10673"/>
            <a:chOff x="11658998" y="9397814"/>
            <a:chExt cx="1867781" cy="10673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658998" y="9397814"/>
              <a:ext cx="1867781" cy="1067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5819869" y="4256257"/>
            <a:ext cx="1773200" cy="1773200"/>
            <a:chOff x="5819869" y="4256257"/>
            <a:chExt cx="1773200" cy="1773200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819869" y="4256257"/>
              <a:ext cx="1773200" cy="177320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8196881" y="4256257"/>
            <a:ext cx="1773200" cy="1773200"/>
            <a:chOff x="8196881" y="4256257"/>
            <a:chExt cx="1773200" cy="1773200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196881" y="4256257"/>
              <a:ext cx="1773200" cy="177320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698719" y="4256257"/>
            <a:ext cx="1773200" cy="1773200"/>
            <a:chOff x="10698719" y="4256257"/>
            <a:chExt cx="1773200" cy="1773200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0698719" y="4256257"/>
              <a:ext cx="1773200" cy="177320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649187" y="7291808"/>
            <a:ext cx="1773200" cy="1773200"/>
            <a:chOff x="11649187" y="7291808"/>
            <a:chExt cx="1773200" cy="177320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649187" y="7291808"/>
              <a:ext cx="1773200" cy="177320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9344577" y="7291808"/>
            <a:ext cx="1773200" cy="1773200"/>
            <a:chOff x="9344577" y="7291808"/>
            <a:chExt cx="1773200" cy="1773200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344577" y="7291808"/>
              <a:ext cx="1773200" cy="177320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2958398" y="4256257"/>
            <a:ext cx="1773200" cy="1773200"/>
            <a:chOff x="12958398" y="4256257"/>
            <a:chExt cx="1773200" cy="1773200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2958398" y="4256257"/>
              <a:ext cx="1773200" cy="177320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6941880" y="7291808"/>
            <a:ext cx="1773200" cy="1773200"/>
            <a:chOff x="6941880" y="7291808"/>
            <a:chExt cx="1773200" cy="1773200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941880" y="7291808"/>
              <a:ext cx="1773200" cy="177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6253" y="-186882"/>
            <a:ext cx="3286253" cy="10577538"/>
            <a:chOff x="-86253" y="-186882"/>
            <a:chExt cx="3286253" cy="105775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6253" y="-186882"/>
              <a:ext cx="3286253" cy="105775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300942" y="6501250"/>
            <a:ext cx="1975933" cy="36996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2858" y="9294451"/>
            <a:ext cx="299688" cy="3709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8600" y="8471047"/>
            <a:ext cx="1428571" cy="19048"/>
            <a:chOff x="-18600" y="8471047"/>
            <a:chExt cx="1428571" cy="190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-18600" y="8471047"/>
              <a:ext cx="1428571" cy="1904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99050" y="686193"/>
            <a:ext cx="4546937" cy="117580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98096" y="1711344"/>
            <a:ext cx="3711706" cy="4449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090565" y="2167989"/>
            <a:ext cx="13519001" cy="7553742"/>
            <a:chOff x="4090565" y="2167989"/>
            <a:chExt cx="13519001" cy="755374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90565" y="2167989"/>
              <a:ext cx="13519001" cy="75537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09524" y="2697241"/>
            <a:ext cx="12405985" cy="7588473"/>
            <a:chOff x="4609524" y="2697241"/>
            <a:chExt cx="12405985" cy="758847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09524" y="2697241"/>
              <a:ext cx="12405985" cy="75884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850170" y="6123641"/>
            <a:ext cx="411427" cy="773768"/>
            <a:chOff x="15850170" y="6123641"/>
            <a:chExt cx="411427" cy="77376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50170" y="6123641"/>
              <a:ext cx="411427" cy="77376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151163" y="3669099"/>
            <a:ext cx="1754003" cy="1174699"/>
            <a:chOff x="5151163" y="3669099"/>
            <a:chExt cx="1754003" cy="117469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51163" y="3669099"/>
              <a:ext cx="1754003" cy="117469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46526" y="4110397"/>
            <a:ext cx="796139" cy="36086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941300" y="3443815"/>
            <a:ext cx="1625269" cy="1625269"/>
            <a:chOff x="7941300" y="3443815"/>
            <a:chExt cx="1625269" cy="162526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41300" y="3443815"/>
              <a:ext cx="1625269" cy="162526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74070" y="3959822"/>
            <a:ext cx="1842258" cy="65969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293104" y="3443815"/>
            <a:ext cx="1625269" cy="1625269"/>
            <a:chOff x="10293104" y="3443815"/>
            <a:chExt cx="1625269" cy="16252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293104" y="3443815"/>
              <a:ext cx="1625269" cy="162526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025874" y="4089850"/>
            <a:ext cx="1431551" cy="39414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601152" y="3443815"/>
            <a:ext cx="1625269" cy="1625269"/>
            <a:chOff x="12601152" y="3443815"/>
            <a:chExt cx="1625269" cy="162526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601152" y="3443815"/>
              <a:ext cx="1625269" cy="162526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333922" y="3829793"/>
            <a:ext cx="1515257" cy="91487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853303" y="3443815"/>
            <a:ext cx="1625269" cy="1625269"/>
            <a:chOff x="14853303" y="3443815"/>
            <a:chExt cx="1625269" cy="162526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853303" y="3443815"/>
              <a:ext cx="1625269" cy="1625269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586073" y="3829793"/>
            <a:ext cx="1507231" cy="91426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193030" y="4865948"/>
            <a:ext cx="1625269" cy="1625269"/>
            <a:chOff x="9193030" y="4865948"/>
            <a:chExt cx="1625269" cy="162526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193030" y="4865948"/>
              <a:ext cx="1625269" cy="1625269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925800" y="5251927"/>
            <a:ext cx="1711417" cy="91771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504546" y="4865948"/>
            <a:ext cx="1625269" cy="1625269"/>
            <a:chOff x="11504546" y="4865948"/>
            <a:chExt cx="1625269" cy="162526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504546" y="4865948"/>
              <a:ext cx="1625269" cy="1625269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237316" y="5511984"/>
            <a:ext cx="1375577" cy="39760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803914" y="4865948"/>
            <a:ext cx="1625269" cy="1625269"/>
            <a:chOff x="13803914" y="4865948"/>
            <a:chExt cx="1625269" cy="1625269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803914" y="4865948"/>
              <a:ext cx="1625269" cy="1625269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536684" y="5511984"/>
            <a:ext cx="1669970" cy="39475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5151163" y="7525593"/>
            <a:ext cx="1754003" cy="1174699"/>
            <a:chOff x="5151163" y="7525593"/>
            <a:chExt cx="1754003" cy="117469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151163" y="7525593"/>
              <a:ext cx="1754003" cy="1174699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346527" y="7847852"/>
            <a:ext cx="796137" cy="607196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8178054" y="7300308"/>
            <a:ext cx="1625269" cy="1625269"/>
            <a:chOff x="8178054" y="7300308"/>
            <a:chExt cx="1625269" cy="162526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178054" y="7300308"/>
              <a:ext cx="1625269" cy="1625269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7910825" y="7946343"/>
            <a:ext cx="1514342" cy="394758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0489568" y="7300308"/>
            <a:ext cx="1625269" cy="1625269"/>
            <a:chOff x="10489568" y="7300308"/>
            <a:chExt cx="1625269" cy="1625269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489568" y="7300308"/>
              <a:ext cx="1625269" cy="1625269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0222339" y="7946343"/>
            <a:ext cx="1881571" cy="394758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2788954" y="7300308"/>
            <a:ext cx="1625269" cy="1625269"/>
            <a:chOff x="12788954" y="7300308"/>
            <a:chExt cx="1625269" cy="162526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788954" y="7300308"/>
              <a:ext cx="1625269" cy="1625269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2521725" y="7946343"/>
            <a:ext cx="1771860" cy="394149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6509524" y="2933094"/>
            <a:ext cx="8414286" cy="252325"/>
            <a:chOff x="6509524" y="2933094"/>
            <a:chExt cx="8414286" cy="252325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509524" y="2933094"/>
              <a:ext cx="8414286" cy="25232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163917" y="6771247"/>
            <a:ext cx="397619" cy="252325"/>
            <a:chOff x="11163917" y="6771247"/>
            <a:chExt cx="397619" cy="252325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 rot="-16200000">
              <a:off x="11163917" y="6771247"/>
              <a:ext cx="397619" cy="25232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509524" y="9329924"/>
            <a:ext cx="8400600" cy="252325"/>
            <a:chOff x="6509524" y="9329924"/>
            <a:chExt cx="8400600" cy="252325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 rot="-10800000">
              <a:off x="6509524" y="9329924"/>
              <a:ext cx="8400600" cy="2523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61" y="0"/>
            <a:ext cx="3194739" cy="10285714"/>
            <a:chOff x="5261" y="0"/>
            <a:chExt cx="319473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61" y="0"/>
              <a:ext cx="319473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0612" y="4818507"/>
            <a:ext cx="517007" cy="4743045"/>
            <a:chOff x="530612" y="4818507"/>
            <a:chExt cx="517007" cy="47430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459389" y="6349901"/>
              <a:ext cx="2284757" cy="36189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2858" y="9294451"/>
              <a:ext cx="299688" cy="370979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-18600" y="8473228"/>
              <a:ext cx="1428571" cy="19048"/>
              <a:chOff x="-18600" y="8473228"/>
              <a:chExt cx="1428571" cy="19048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-18600" y="8473228"/>
                <a:ext cx="1428571" cy="1904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0457143" y="0"/>
            <a:ext cx="7828571" cy="10323810"/>
            <a:chOff x="10457143" y="0"/>
            <a:chExt cx="7828571" cy="103238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57143" y="0"/>
              <a:ext cx="7828571" cy="1032381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83802" y="1141060"/>
            <a:ext cx="5528184" cy="154383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44763" y="3370600"/>
            <a:ext cx="1059882" cy="39057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88372" y="3387742"/>
            <a:ext cx="2565274" cy="7443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14555" y="2727408"/>
            <a:ext cx="1339715" cy="1339715"/>
            <a:chOff x="9414555" y="2727408"/>
            <a:chExt cx="1339715" cy="133971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32760" y="2274621"/>
              <a:ext cx="2679430" cy="2679430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14555" y="2727408"/>
              <a:ext cx="1339715" cy="13397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30533" y="2832268"/>
            <a:ext cx="1107758" cy="1107758"/>
            <a:chOff x="9530533" y="2832268"/>
            <a:chExt cx="1107758" cy="110775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30533" y="2832268"/>
              <a:ext cx="1107758" cy="11077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371429" y="971429"/>
            <a:ext cx="3991947" cy="8336763"/>
            <a:chOff x="12371429" y="971429"/>
            <a:chExt cx="3991947" cy="833676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04123" y="-3185948"/>
              <a:ext cx="7983895" cy="16673525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371429" y="971429"/>
              <a:ext cx="3991947" cy="833676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688614" y="1952662"/>
            <a:ext cx="268413" cy="385806"/>
            <a:chOff x="15688614" y="1952662"/>
            <a:chExt cx="268413" cy="3858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320000">
              <a:off x="15688614" y="1952662"/>
              <a:ext cx="268413" cy="38580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425844" y="2541643"/>
            <a:ext cx="3886739" cy="3448944"/>
            <a:chOff x="12425844" y="2541643"/>
            <a:chExt cx="3886739" cy="344894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425844" y="2541643"/>
              <a:ext cx="3886739" cy="344894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655844" y="2000281"/>
            <a:ext cx="285714" cy="19048"/>
            <a:chOff x="12655844" y="2000281"/>
            <a:chExt cx="285714" cy="1904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655844" y="2000281"/>
              <a:ext cx="285714" cy="1904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655844" y="2097946"/>
            <a:ext cx="285714" cy="19048"/>
            <a:chOff x="12655844" y="2097946"/>
            <a:chExt cx="285714" cy="1904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655844" y="2097946"/>
              <a:ext cx="285714" cy="1904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655844" y="2202708"/>
            <a:ext cx="285714" cy="19048"/>
            <a:chOff x="12655844" y="2202708"/>
            <a:chExt cx="285714" cy="1904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655844" y="2202708"/>
              <a:ext cx="285714" cy="19048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409810" y="1972096"/>
            <a:ext cx="1418215" cy="41774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052763" y="6600096"/>
            <a:ext cx="1881321" cy="121761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176926" y="8375173"/>
            <a:ext cx="2380952" cy="28571"/>
            <a:chOff x="13176926" y="8375173"/>
            <a:chExt cx="2380952" cy="2857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176926" y="8375173"/>
              <a:ext cx="2380952" cy="28571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754667" y="8447696"/>
            <a:ext cx="2639205" cy="40461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5557054" y="2609991"/>
            <a:ext cx="1612645" cy="1612645"/>
            <a:chOff x="15557054" y="2609991"/>
            <a:chExt cx="1612645" cy="161264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996076" y="2066768"/>
              <a:ext cx="3225289" cy="3225289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557054" y="2609991"/>
              <a:ext cx="1612645" cy="161264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793601" y="3118546"/>
            <a:ext cx="1158597" cy="608992"/>
            <a:chOff x="15793601" y="3118546"/>
            <a:chExt cx="1158597" cy="60899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793601" y="3118546"/>
              <a:ext cx="1158597" cy="60899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658644" y="2726170"/>
            <a:ext cx="191880" cy="191880"/>
            <a:chOff x="15658644" y="2726170"/>
            <a:chExt cx="191880" cy="191880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5658644" y="2726170"/>
              <a:ext cx="191880" cy="19188"/>
              <a:chOff x="15658644" y="2726170"/>
              <a:chExt cx="191880" cy="19188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5658644" y="2726170"/>
                <a:ext cx="191880" cy="19188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5572298" y="2812516"/>
              <a:ext cx="191880" cy="19188"/>
              <a:chOff x="15572298" y="2812516"/>
              <a:chExt cx="191880" cy="19188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5400000">
                <a:off x="15572298" y="2812516"/>
                <a:ext cx="191880" cy="19188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15658644" y="3928577"/>
            <a:ext cx="191880" cy="191880"/>
            <a:chOff x="15658644" y="3928577"/>
            <a:chExt cx="191880" cy="191880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5572298" y="4014924"/>
              <a:ext cx="191880" cy="19188"/>
              <a:chOff x="15572298" y="4014924"/>
              <a:chExt cx="191880" cy="19188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-5400000">
                <a:off x="15572298" y="4014924"/>
                <a:ext cx="191880" cy="19188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5658644" y="4101270"/>
              <a:ext cx="191880" cy="19188"/>
              <a:chOff x="15658644" y="4101270"/>
              <a:chExt cx="191880" cy="19188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-10800000">
                <a:off x="15658644" y="4101270"/>
                <a:ext cx="191880" cy="19188"/>
              </a:xfrm>
              <a:prstGeom prst="rect">
                <a:avLst/>
              </a:prstGeom>
            </p:spPr>
          </p:pic>
        </p:grpSp>
      </p:grpSp>
      <p:grpSp>
        <p:nvGrpSpPr>
          <p:cNvPr id="1022" name="그룹 1022"/>
          <p:cNvGrpSpPr/>
          <p:nvPr/>
        </p:nvGrpSpPr>
        <p:grpSpPr>
          <a:xfrm>
            <a:off x="16856258" y="3921577"/>
            <a:ext cx="191880" cy="191880"/>
            <a:chOff x="16856258" y="3921577"/>
            <a:chExt cx="191880" cy="191880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16856258" y="4094269"/>
              <a:ext cx="191880" cy="19188"/>
              <a:chOff x="16856258" y="4094269"/>
              <a:chExt cx="191880" cy="19188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 rot="-10800000">
                <a:off x="16856258" y="4094269"/>
                <a:ext cx="191880" cy="19188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6942604" y="4007923"/>
              <a:ext cx="191880" cy="19188"/>
              <a:chOff x="16942604" y="4007923"/>
              <a:chExt cx="191880" cy="19188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 rot="-16200000">
                <a:off x="16942604" y="4007923"/>
                <a:ext cx="191880" cy="19188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16856258" y="2719169"/>
            <a:ext cx="191880" cy="191880"/>
            <a:chOff x="16856258" y="2719169"/>
            <a:chExt cx="191880" cy="191880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16942604" y="2805515"/>
              <a:ext cx="191880" cy="19188"/>
              <a:chOff x="16942604" y="2805515"/>
              <a:chExt cx="191880" cy="19188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 rot="-16200000">
                <a:off x="16942604" y="2805515"/>
                <a:ext cx="191880" cy="1918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16856258" y="2719169"/>
              <a:ext cx="191880" cy="19188"/>
              <a:chOff x="16856258" y="2719169"/>
              <a:chExt cx="191880" cy="19188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 rot="-21600000">
                <a:off x="16856258" y="2719169"/>
                <a:ext cx="191880" cy="19188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11842367" y="5623235"/>
            <a:ext cx="1149472" cy="1149472"/>
            <a:chOff x="11842367" y="5623235"/>
            <a:chExt cx="1149472" cy="1149472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514787" y="5234744"/>
              <a:ext cx="2298944" cy="2298944"/>
            </a:xfrm>
            <a:prstGeom prst="rect">
              <a:avLst/>
            </a:prstGeom>
          </p:spPr>
        </p:pic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842367" y="5623235"/>
              <a:ext cx="1149472" cy="1149472"/>
            </a:xfrm>
            <a:prstGeom prst="rect">
              <a:avLst/>
            </a:prstGeom>
          </p:spPr>
        </p:pic>
      </p:grpSp>
      <p:pic>
        <p:nvPicPr>
          <p:cNvPr id="93" name="Object 9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4144763" y="4156848"/>
            <a:ext cx="1059882" cy="390572"/>
          </a:xfrm>
          <a:prstGeom prst="rect">
            <a:avLst/>
          </a:prstGeom>
        </p:spPr>
      </p:pic>
      <p:pic>
        <p:nvPicPr>
          <p:cNvPr id="94" name="Object 93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5288372" y="4195758"/>
            <a:ext cx="1602630" cy="1071902"/>
          </a:xfrm>
          <a:prstGeom prst="rect">
            <a:avLst/>
          </a:prstGeom>
        </p:spPr>
      </p:pic>
      <p:pic>
        <p:nvPicPr>
          <p:cNvPr id="95" name="Object 94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4144763" y="5306667"/>
            <a:ext cx="1059882" cy="390572"/>
          </a:xfrm>
          <a:prstGeom prst="rect">
            <a:avLst/>
          </a:prstGeom>
        </p:spPr>
      </p:pic>
      <p:pic>
        <p:nvPicPr>
          <p:cNvPr id="96" name="Object 95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5288372" y="5323810"/>
            <a:ext cx="2977646" cy="744328"/>
          </a:xfrm>
          <a:prstGeom prst="rect">
            <a:avLst/>
          </a:prstGeom>
        </p:spPr>
      </p:pic>
      <p:pic>
        <p:nvPicPr>
          <p:cNvPr id="97" name="Object 96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4144763" y="6154401"/>
            <a:ext cx="1059882" cy="390572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5287420" y="6171544"/>
            <a:ext cx="1264923" cy="744328"/>
          </a:xfrm>
          <a:prstGeom prst="rect">
            <a:avLst/>
          </a:prstGeom>
        </p:spPr>
      </p:pic>
      <p:pic>
        <p:nvPicPr>
          <p:cNvPr id="99" name="Object 98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4144763" y="7018565"/>
            <a:ext cx="1059882" cy="390572"/>
          </a:xfrm>
          <a:prstGeom prst="rect">
            <a:avLst/>
          </a:prstGeom>
        </p:spPr>
      </p:pic>
      <p:pic>
        <p:nvPicPr>
          <p:cNvPr id="100" name="Object 99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5288372" y="7035707"/>
            <a:ext cx="2039572" cy="417749"/>
          </a:xfrm>
          <a:prstGeom prst="rect">
            <a:avLst/>
          </a:prstGeom>
        </p:spPr>
      </p:pic>
      <p:pic>
        <p:nvPicPr>
          <p:cNvPr id="101" name="Object 100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4144763" y="7688191"/>
            <a:ext cx="1059882" cy="390572"/>
          </a:xfrm>
          <a:prstGeom prst="rect">
            <a:avLst/>
          </a:prstGeom>
        </p:spPr>
      </p:pic>
      <p:pic>
        <p:nvPicPr>
          <p:cNvPr id="102" name="Object 101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5288372" y="7740575"/>
            <a:ext cx="2248710" cy="741888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11995390" y="5773474"/>
            <a:ext cx="860907" cy="860907"/>
            <a:chOff x="11995390" y="5773474"/>
            <a:chExt cx="860907" cy="860907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1995390" y="5773474"/>
              <a:ext cx="860907" cy="8609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1878" y="0"/>
            <a:ext cx="3271878" cy="10285714"/>
            <a:chOff x="-71878" y="0"/>
            <a:chExt cx="327187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1878" y="0"/>
              <a:ext cx="327187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5612" y="4818498"/>
            <a:ext cx="522007" cy="4748045"/>
            <a:chOff x="525612" y="4818498"/>
            <a:chExt cx="522007" cy="47480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07476" y="6504967"/>
              <a:ext cx="1975929" cy="36689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2858" y="9299442"/>
              <a:ext cx="299688" cy="370979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-18600" y="8478218"/>
              <a:ext cx="1428571" cy="19048"/>
              <a:chOff x="-18600" y="8478218"/>
              <a:chExt cx="1428571" cy="19048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-18600" y="8478218"/>
                <a:ext cx="1428571" cy="19048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39526" y="-588"/>
            <a:ext cx="2590410" cy="11728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90213" y="440835"/>
            <a:ext cx="4803807" cy="45045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130952" y="4772048"/>
            <a:ext cx="13361111" cy="47619"/>
            <a:chOff x="4130952" y="4772048"/>
            <a:chExt cx="13361111" cy="476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4130952" y="4772048"/>
              <a:ext cx="13361111" cy="4761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083335" y="924743"/>
            <a:ext cx="1066640" cy="68728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50525" y="433231"/>
            <a:ext cx="4803807" cy="453497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543167" y="-472221"/>
            <a:ext cx="4803807" cy="677195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083335" y="4838715"/>
            <a:ext cx="1066640" cy="70221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099524" y="4294828"/>
            <a:ext cx="4125714" cy="453497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217140" y="3448356"/>
            <a:ext cx="4803807" cy="792086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099524" y="6706233"/>
            <a:ext cx="4125714" cy="453497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724761" y="3176337"/>
            <a:ext cx="4803807" cy="900894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941905" y="3464008"/>
            <a:ext cx="4803807" cy="789044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566288" y="3735582"/>
            <a:ext cx="4803807" cy="677195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1878" y="0"/>
            <a:ext cx="3271878" cy="10285714"/>
            <a:chOff x="-71878" y="0"/>
            <a:chExt cx="327187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1878" y="0"/>
              <a:ext cx="327187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8683" y="4818502"/>
            <a:ext cx="508936" cy="4734974"/>
            <a:chOff x="538683" y="4818502"/>
            <a:chExt cx="508936" cy="47349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00942" y="6503434"/>
              <a:ext cx="1975933" cy="36996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2858" y="9286375"/>
              <a:ext cx="299688" cy="370979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-18600" y="8465152"/>
              <a:ext cx="1428571" cy="19048"/>
              <a:chOff x="-18600" y="8465152"/>
              <a:chExt cx="1428571" cy="19048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-18600" y="8465152"/>
                <a:ext cx="1428571" cy="19048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99050" y="335660"/>
            <a:ext cx="2035757" cy="11756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190476" y="4426416"/>
            <a:ext cx="1245390" cy="1245390"/>
            <a:chOff x="4190476" y="4426416"/>
            <a:chExt cx="1245390" cy="12453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90476" y="4426416"/>
              <a:ext cx="1245390" cy="12453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55913" y="2235064"/>
            <a:ext cx="1098804" cy="783643"/>
            <a:chOff x="7755913" y="2235064"/>
            <a:chExt cx="1098804" cy="7836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55913" y="2235064"/>
              <a:ext cx="1098804" cy="7836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67797" y="2064055"/>
            <a:ext cx="1125662" cy="1125662"/>
            <a:chOff x="9067797" y="2064055"/>
            <a:chExt cx="1125662" cy="11256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67797" y="2064055"/>
              <a:ext cx="1125662" cy="11256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69734" y="7709765"/>
            <a:ext cx="1082294" cy="1082294"/>
            <a:chOff x="7769734" y="7709765"/>
            <a:chExt cx="1082294" cy="108229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69734" y="7709765"/>
              <a:ext cx="1082294" cy="10822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853984" y="7709765"/>
            <a:ext cx="1082294" cy="1082294"/>
            <a:chOff x="8853984" y="7709765"/>
            <a:chExt cx="1082294" cy="108229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53984" y="7709765"/>
              <a:ext cx="1082294" cy="10822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015222" y="4322258"/>
            <a:ext cx="1472833" cy="1472833"/>
            <a:chOff x="12015222" y="4322258"/>
            <a:chExt cx="1472833" cy="14728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15222" y="4322258"/>
              <a:ext cx="1472833" cy="14728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127698" y="4426416"/>
            <a:ext cx="1245390" cy="1245390"/>
            <a:chOff x="16127698" y="4426416"/>
            <a:chExt cx="1245390" cy="124539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127698" y="4426416"/>
              <a:ext cx="1245390" cy="124539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305180" y="3749926"/>
            <a:ext cx="2379057" cy="285487"/>
            <a:chOff x="5305180" y="3749926"/>
            <a:chExt cx="2379057" cy="28548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2400000">
              <a:off x="5305180" y="3749926"/>
              <a:ext cx="2379057" cy="28548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038760" y="6713366"/>
            <a:ext cx="3051302" cy="366156"/>
            <a:chOff x="5038760" y="6713366"/>
            <a:chExt cx="3051302" cy="36615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2760000">
              <a:off x="5038760" y="6713366"/>
              <a:ext cx="3051302" cy="36615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097655" y="5203567"/>
            <a:ext cx="3841172" cy="460941"/>
            <a:chOff x="7097655" y="5203567"/>
            <a:chExt cx="3841172" cy="46094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7097655" y="5203567"/>
              <a:ext cx="3841172" cy="46094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128745" y="3625598"/>
            <a:ext cx="2379057" cy="285487"/>
            <a:chOff x="10128745" y="3625598"/>
            <a:chExt cx="2379057" cy="28548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2400000">
              <a:off x="10128745" y="3625598"/>
              <a:ext cx="2379057" cy="28548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128745" y="7066122"/>
            <a:ext cx="2379057" cy="285487"/>
            <a:chOff x="10128745" y="7066122"/>
            <a:chExt cx="2379057" cy="28548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2400000">
              <a:off x="10128745" y="7066122"/>
              <a:ext cx="2379057" cy="28548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538772" y="5049111"/>
            <a:ext cx="2414917" cy="289790"/>
            <a:chOff x="13538772" y="5049111"/>
            <a:chExt cx="2414917" cy="28979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538772" y="5049111"/>
              <a:ext cx="2414917" cy="289790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397772" y="3276632"/>
            <a:ext cx="1083148" cy="549828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210617" y="5104763"/>
            <a:ext cx="1083148" cy="549828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313163" y="6185582"/>
            <a:ext cx="1261429" cy="555852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261009" y="7373911"/>
            <a:ext cx="1660911" cy="549828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280191" y="3270601"/>
            <a:ext cx="1581929" cy="555852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314144" y="4601516"/>
            <a:ext cx="855344" cy="55585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6253" y="-186882"/>
            <a:ext cx="3286253" cy="10577538"/>
            <a:chOff x="-86253" y="-186882"/>
            <a:chExt cx="3286253" cy="105775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6253" y="-186882"/>
              <a:ext cx="3286253" cy="105775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301523" y="6508745"/>
            <a:ext cx="1975929" cy="3688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2858" y="9301356"/>
            <a:ext cx="299688" cy="3709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8600" y="8471047"/>
            <a:ext cx="1428571" cy="19048"/>
            <a:chOff x="-18600" y="8471047"/>
            <a:chExt cx="1428571" cy="190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-18600" y="8471047"/>
              <a:ext cx="1428571" cy="1904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99050" y="660744"/>
            <a:ext cx="3846003" cy="118351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09524" y="1958516"/>
            <a:ext cx="12405985" cy="8327198"/>
            <a:chOff x="4609524" y="1958516"/>
            <a:chExt cx="12405985" cy="83271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09524" y="1958516"/>
              <a:ext cx="12405985" cy="83271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97605" y="2325145"/>
            <a:ext cx="12229822" cy="6879275"/>
            <a:chOff x="4697605" y="2325145"/>
            <a:chExt cx="12229822" cy="68792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97605" y="2325145"/>
              <a:ext cx="12229822" cy="68792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43087" y="346388"/>
            <a:ext cx="16088786" cy="9592939"/>
            <a:chOff x="2543087" y="346388"/>
            <a:chExt cx="16088786" cy="95929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43087" y="346388"/>
              <a:ext cx="16088786" cy="95929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1878" y="0"/>
            <a:ext cx="3271878" cy="10285714"/>
            <a:chOff x="-71878" y="0"/>
            <a:chExt cx="3271878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1878" y="0"/>
              <a:ext cx="3271878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8683" y="4818502"/>
            <a:ext cx="508936" cy="4734974"/>
            <a:chOff x="538683" y="4818502"/>
            <a:chExt cx="508936" cy="473497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300942" y="6503434"/>
              <a:ext cx="1975933" cy="36996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2858" y="9286375"/>
              <a:ext cx="299688" cy="370979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-18600" y="8465152"/>
              <a:ext cx="1428571" cy="19048"/>
              <a:chOff x="-18600" y="8465152"/>
              <a:chExt cx="1428571" cy="1904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-18600" y="8465152"/>
                <a:ext cx="1428571" cy="19048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99050" y="335660"/>
            <a:ext cx="1598424" cy="117896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2021-10-21T18:50:16Z</dcterms:created>
  <dcterms:modified xsi:type="dcterms:W3CDTF">2021-10-21T18:50:16Z</dcterms:modified>
</cp:coreProperties>
</file>